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59" r:id="rId6"/>
    <p:sldId id="267" r:id="rId7"/>
    <p:sldId id="260" r:id="rId8"/>
    <p:sldId id="268" r:id="rId9"/>
    <p:sldId id="261" r:id="rId10"/>
    <p:sldId id="269" r:id="rId11"/>
    <p:sldId id="262" r:id="rId12"/>
    <p:sldId id="270" r:id="rId13"/>
    <p:sldId id="263" r:id="rId14"/>
    <p:sldId id="271" r:id="rId15"/>
    <p:sldId id="264" r:id="rId16"/>
    <p:sldId id="272" r:id="rId17"/>
    <p:sldId id="265" r:id="rId18"/>
    <p:sldId id="273" r:id="rId1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3C5E-8138-4604-B15D-CF2056B1F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CEFD-6F61-4D0F-ACC7-40011F193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2A47-9D81-465E-BEB1-ADFCF209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2174B-551A-483A-8B09-1DC0B30D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AD50-5782-482C-8314-7B5EE744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65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FA39-5B11-48AD-9064-400D2D65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1BF14-CD23-44FC-8268-EA44E8B43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B3B2-C307-4898-8741-6E655E0A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67CF0-5E0D-40D7-B30C-FBAD980C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C3CF-23C4-4DD2-BE59-2A91F2E4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79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C2996-6F9A-4C25-9964-A63C546F0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C1C6E-9177-437B-B9E3-1F793EDEC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B7C2-0ADF-4469-B14C-5C612FE4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8E37C-C00D-41B3-B112-FDB704B8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E9315-8A34-49B0-9346-E9775810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19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75E2-5CC7-4E62-B39D-8C75A0C5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7DAA-A88C-49B6-9ED4-359D33AA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C1DD9-75FB-450C-AD6B-15DC75DB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FEEC-5499-4BBD-885F-3EB790C7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8555F-826B-4B6E-A273-BC78CF87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325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4996-2919-40A9-9527-0BCE905D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5BF24-E16B-4AF0-8DEC-F8CE914B1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F8D3-8CC1-4301-9B84-F42D3AA3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3AD2-FB5C-4D0B-814D-49A96AA7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C68E-146D-4669-B49C-82F39168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9838-078D-47B4-B6D1-BC5014EA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3B1B-22D1-4DBC-89CA-59F08E4FE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039FD-6A12-4709-B14E-BA0F47F82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2E464-9378-448C-AA04-E6F55236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F3AAA-FB15-458D-A848-0179E4FE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4F80-E530-4DC8-872E-16EF5504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75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524F-F97E-4A2F-A9F5-D3601E08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27A2-62FE-44E4-842C-F83EF59FF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E7299-A1D5-42E8-9100-28992E218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DC739-313F-4EE1-B180-7CC343460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3640B-DFBB-4754-8D26-87F84DF1D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0DB0B-ACB2-46C4-9368-CC17A7D6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62A6C-7F75-4622-9777-85453C55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CA230-63D3-4C92-8D08-DA0ED888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878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E841-AB7D-41C1-A75A-59070F2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EE158-450C-4502-9C8C-59FFEE18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DD6E3-5E5C-4F52-95A8-02FA2047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7395-3CE3-4880-A303-D2303FF1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297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4DCFB-699E-4DA4-A2A4-6F4F47C7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C8C25-D7B6-45CD-836F-EFC3AFD8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05D38-A5BB-4106-A820-A08EAA87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256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7694-5587-4FA6-8C5D-679232F3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A556-BB37-4D39-B43B-1AEDE12D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299BB-EC79-4303-8862-6B216D29B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4051A-9295-4615-AD22-58107A33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6C18-5991-4D43-8896-6DB27134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8F13D-6664-40A6-8B45-0F7A914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3431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D5F0-0E63-4EFA-851A-D9A1F1E80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300B7-47A5-4B34-94C4-89DD3B35D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65BAF-047F-4982-8DB8-8AEE4462B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ED365-88B4-4669-AFEE-B6D01689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AC74D-5187-40B7-95F6-BCDEC0B9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A462-2F23-417F-919A-0C2EA703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277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003A3-A287-4073-B92B-C4B3B554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1B001-9530-40AE-B62E-B428BDB42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71B74-3311-4D37-9907-3FF28522D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36A15-B9F1-4C15-8958-3888E54EC302}" type="datetimeFigureOut">
              <a:rPr lang="th-TH" smtClean="0"/>
              <a:t>28/05/65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DBC81-F2AA-4490-815C-FB7A8D723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024E7-AC87-40B6-827E-52335E17C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9E1C-0428-49E3-9A67-6E1C827558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79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4.png"/><Relationship Id="rId7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5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9.gif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9.gif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10.jpeg"/><Relationship Id="rId4" Type="http://schemas.openxmlformats.org/officeDocument/2006/relationships/image" Target="../media/image24.jpe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10.jpeg"/><Relationship Id="rId4" Type="http://schemas.openxmlformats.org/officeDocument/2006/relationships/image" Target="../media/image24.jpe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4.png"/><Relationship Id="rId7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5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EB07EC-B191-4D66-9D9B-F36522B3A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6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โรงเรียนดวงกมล</a:t>
            </a:r>
            <a:endParaRPr lang="en-US" sz="2000" dirty="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2755696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70" y="4234381"/>
            <a:ext cx="892639" cy="890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ที่16 มกราคม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BABY BOY</a:t>
            </a:r>
            <a:endParaRPr lang="en-US" sz="2000" dirty="0"/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สะพานฟ้าสินสมุทร รีเจ้นท์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0F15946C-BC38-42D7-BFD9-232776D2B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2992949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063DB4EE-5DB7-4133-9AA1-9EFDBBF0D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10396"/>
          <a:stretch/>
        </p:blipFill>
        <p:spPr>
          <a:xfrm>
            <a:off x="7769119" y="175365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BA262E0E-79BC-4B6D-AAB9-CA3504461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18"/>
          <a:stretch/>
        </p:blipFill>
        <p:spPr>
          <a:xfrm>
            <a:off x="7759100" y="424353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D1F5A685-FA29-44D5-AB68-E92E631CA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r="6487"/>
          <a:stretch/>
        </p:blipFill>
        <p:spPr>
          <a:xfrm>
            <a:off x="7795554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068C85D6-B659-49BC-BF24-80C6FB4121E3}"/>
              </a:ext>
            </a:extLst>
          </p:cNvPr>
          <p:cNvSpPr/>
          <p:nvPr/>
        </p:nvSpPr>
        <p:spPr>
          <a:xfrm>
            <a:off x="4063605" y="1687309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AB00863D-FB1C-4F78-B192-706049FEAA63}"/>
              </a:ext>
            </a:extLst>
          </p:cNvPr>
          <p:cNvSpPr txBox="1"/>
          <p:nvPr/>
        </p:nvSpPr>
        <p:spPr>
          <a:xfrm>
            <a:off x="4168129" y="1820110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D55952FF-12BF-4644-9962-1F588365C2CA}"/>
              </a:ext>
            </a:extLst>
          </p:cNvPr>
          <p:cNvSpPr/>
          <p:nvPr/>
        </p:nvSpPr>
        <p:spPr>
          <a:xfrm>
            <a:off x="4063605" y="2906519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กล่องข้อความ 60">
            <a:extLst>
              <a:ext uri="{FF2B5EF4-FFF2-40B4-BE49-F238E27FC236}">
                <a16:creationId xmlns:a16="http://schemas.microsoft.com/office/drawing/2014/main" id="{1632929A-40DF-4E4D-BB22-03129ECD0684}"/>
              </a:ext>
            </a:extLst>
          </p:cNvPr>
          <p:cNvSpPr txBox="1"/>
          <p:nvPr/>
        </p:nvSpPr>
        <p:spPr>
          <a:xfrm>
            <a:off x="4168129" y="3039320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1AC1762B-B036-40B4-A09A-A74E5440DF1C}"/>
              </a:ext>
            </a:extLst>
          </p:cNvPr>
          <p:cNvSpPr/>
          <p:nvPr/>
        </p:nvSpPr>
        <p:spPr>
          <a:xfrm>
            <a:off x="4063605" y="4177120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AC629B3A-99C9-4A64-A270-F40C25D18D3D}"/>
              </a:ext>
            </a:extLst>
          </p:cNvPr>
          <p:cNvSpPr txBox="1"/>
          <p:nvPr/>
        </p:nvSpPr>
        <p:spPr>
          <a:xfrm>
            <a:off x="4168129" y="4309921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B2C04604-DDCD-48A7-9FFA-034BDC36E059}"/>
              </a:ext>
            </a:extLst>
          </p:cNvPr>
          <p:cNvSpPr/>
          <p:nvPr/>
        </p:nvSpPr>
        <p:spPr>
          <a:xfrm>
            <a:off x="4063605" y="5399164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5994B63E-C9C8-4C42-A510-B0CA2590804B}"/>
              </a:ext>
            </a:extLst>
          </p:cNvPr>
          <p:cNvSpPr txBox="1"/>
          <p:nvPr/>
        </p:nvSpPr>
        <p:spPr>
          <a:xfrm>
            <a:off x="4168129" y="5531965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715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ตวัดลิ้นให้ดิ้นตาย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2825497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numberzero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ฟ้าใส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9978" y="409252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ชมรมกีฬาบ้านฟ้าลากูล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ที่23 มกราคม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ฉัตรโพธิ์</a:t>
            </a:r>
            <a:endParaRPr lang="en-US" sz="2000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DAB498E0-E8B5-451D-AD85-D1F7B5B38170}"/>
              </a:ext>
            </a:extLst>
          </p:cNvPr>
          <p:cNvSpPr/>
          <p:nvPr/>
        </p:nvSpPr>
        <p:spPr>
          <a:xfrm>
            <a:off x="4456439" y="5333351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พลังเด็กอ้วน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BA262E0E-79BC-4B6D-AAB9-CA350446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7759100" y="424353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D1F5A685-FA29-44D5-AB68-E92E631CA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r="6562"/>
          <a:stretch/>
        </p:blipFill>
        <p:spPr>
          <a:xfrm>
            <a:off x="7795554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C534CB37-A174-444B-9367-F9581B9EE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1465497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E7CB714-D2A6-450E-A5F9-411C96EE1664}"/>
              </a:ext>
            </a:extLst>
          </p:cNvPr>
          <p:cNvSpPr/>
          <p:nvPr/>
        </p:nvSpPr>
        <p:spPr>
          <a:xfrm>
            <a:off x="4433786" y="153529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0239A050-E28D-4B0E-AC19-8EDC9CECA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7528009" y="1443145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0DBD9848-3C2E-47CC-A710-8CE781A2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153654" y="2922444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288533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415476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993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ตวัดลิ้นให้ดิ้นตาย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numberzero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ฟ้าใส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ชมรมกีฬาบ้านฟ้าลากูล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ที่23 มกราคม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ฉัตรโพธิ์</a:t>
            </a:r>
            <a:endParaRPr lang="en-US" sz="2000" dirty="0"/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พลังเด็กอ้วน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BA262E0E-79BC-4B6D-AAB9-CA350446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7759100" y="424353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D1F5A685-FA29-44D5-AB68-E92E631CA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r="6562"/>
          <a:stretch/>
        </p:blipFill>
        <p:spPr>
          <a:xfrm>
            <a:off x="7795554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C534CB37-A174-444B-9367-F9581B9EE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1465497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0239A050-E28D-4B0E-AC19-8EDC9CECA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7528009" y="1443145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0DBD9848-3C2E-47CC-A710-8CE781A2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153654" y="2922444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288533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415476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7447EC27-FCA4-44A9-AC07-D352B367FC2D}"/>
              </a:ext>
            </a:extLst>
          </p:cNvPr>
          <p:cNvSpPr/>
          <p:nvPr/>
        </p:nvSpPr>
        <p:spPr>
          <a:xfrm>
            <a:off x="4038150" y="1606867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กล่องข้อความ 56">
            <a:extLst>
              <a:ext uri="{FF2B5EF4-FFF2-40B4-BE49-F238E27FC236}">
                <a16:creationId xmlns:a16="http://schemas.microsoft.com/office/drawing/2014/main" id="{5D1F2285-AE46-47AE-B1AE-AA3A522E6573}"/>
              </a:ext>
            </a:extLst>
          </p:cNvPr>
          <p:cNvSpPr txBox="1"/>
          <p:nvPr/>
        </p:nvSpPr>
        <p:spPr>
          <a:xfrm>
            <a:off x="4264994" y="1739668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8" name="สี่เหลี่ยมผืนผ้า 67">
            <a:extLst>
              <a:ext uri="{FF2B5EF4-FFF2-40B4-BE49-F238E27FC236}">
                <a16:creationId xmlns:a16="http://schemas.microsoft.com/office/drawing/2014/main" id="{DAAB7C4C-551D-4420-A98F-9DD98C00D5B2}"/>
              </a:ext>
            </a:extLst>
          </p:cNvPr>
          <p:cNvSpPr/>
          <p:nvPr/>
        </p:nvSpPr>
        <p:spPr>
          <a:xfrm>
            <a:off x="4045235" y="290765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4B2EA5B4-5BA7-4E22-905B-3C6B767E8845}"/>
              </a:ext>
            </a:extLst>
          </p:cNvPr>
          <p:cNvSpPr txBox="1"/>
          <p:nvPr/>
        </p:nvSpPr>
        <p:spPr>
          <a:xfrm>
            <a:off x="4149759" y="304045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6" name="สี่เหลี่ยมผืนผ้า 75">
            <a:extLst>
              <a:ext uri="{FF2B5EF4-FFF2-40B4-BE49-F238E27FC236}">
                <a16:creationId xmlns:a16="http://schemas.microsoft.com/office/drawing/2014/main" id="{E5D4802D-D690-40D8-A3C6-43BB604C096D}"/>
              </a:ext>
            </a:extLst>
          </p:cNvPr>
          <p:cNvSpPr/>
          <p:nvPr/>
        </p:nvSpPr>
        <p:spPr>
          <a:xfrm>
            <a:off x="4044323" y="4175258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กล่องข้อความ 76">
            <a:extLst>
              <a:ext uri="{FF2B5EF4-FFF2-40B4-BE49-F238E27FC236}">
                <a16:creationId xmlns:a16="http://schemas.microsoft.com/office/drawing/2014/main" id="{826734A6-2AA0-4FC0-9B46-021D5486F331}"/>
              </a:ext>
            </a:extLst>
          </p:cNvPr>
          <p:cNvSpPr txBox="1"/>
          <p:nvPr/>
        </p:nvSpPr>
        <p:spPr>
          <a:xfrm>
            <a:off x="4148847" y="4308059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8" name="สี่เหลี่ยมผืนผ้า 77">
            <a:extLst>
              <a:ext uri="{FF2B5EF4-FFF2-40B4-BE49-F238E27FC236}">
                <a16:creationId xmlns:a16="http://schemas.microsoft.com/office/drawing/2014/main" id="{13B07139-82EC-4B59-B9BA-53367F62CD55}"/>
              </a:ext>
            </a:extLst>
          </p:cNvPr>
          <p:cNvSpPr/>
          <p:nvPr/>
        </p:nvSpPr>
        <p:spPr>
          <a:xfrm>
            <a:off x="4079440" y="5403776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EFF7D0DF-91FA-41F6-A1C4-636C7FCC68F4}"/>
              </a:ext>
            </a:extLst>
          </p:cNvPr>
          <p:cNvSpPr txBox="1"/>
          <p:nvPr/>
        </p:nvSpPr>
        <p:spPr>
          <a:xfrm>
            <a:off x="4183964" y="5536577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562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สาม กอ.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2825497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B9x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เบาหวานซิ่ง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ม้ามืดสตาร์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9978" y="409252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มาเวลไมยราพ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ที่30 มกราคม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เก็บสมบัติ</a:t>
            </a:r>
            <a:endParaRPr lang="en-US" sz="2000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DAB498E0-E8B5-451D-AD85-D1F7B5B38170}"/>
              </a:ext>
            </a:extLst>
          </p:cNvPr>
          <p:cNvSpPr/>
          <p:nvPr/>
        </p:nvSpPr>
        <p:spPr>
          <a:xfrm>
            <a:off x="4456439" y="5333351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numberzero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5" y="6067118"/>
            <a:ext cx="83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โรงเรียนธัญบุรี</a:t>
            </a:r>
            <a:endParaRPr lang="en-US" sz="2000" dirty="0"/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E7CB714-D2A6-450E-A5F9-411C96EE1664}"/>
              </a:ext>
            </a:extLst>
          </p:cNvPr>
          <p:cNvSpPr/>
          <p:nvPr/>
        </p:nvSpPr>
        <p:spPr>
          <a:xfrm>
            <a:off x="4433786" y="153529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288533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415476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C5DEC44A-DD5C-442B-9F5E-41F51296F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2358"/>
          <a:stretch/>
        </p:blipFill>
        <p:spPr>
          <a:xfrm>
            <a:off x="388007" y="172329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084A21AC-52C6-4DB9-AF1E-9588268D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10396"/>
          <a:stretch/>
        </p:blipFill>
        <p:spPr>
          <a:xfrm>
            <a:off x="7777365" y="170449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04" y="298112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E6051D4-72D6-4CCF-9F79-DEB53163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43" y="4438145"/>
            <a:ext cx="935910" cy="37586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387426F8-6D4A-4183-9F1A-D3A03BDD6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r="3174"/>
          <a:stretch/>
        </p:blipFill>
        <p:spPr>
          <a:xfrm>
            <a:off x="408993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22C6EDE0-3780-494D-B517-22343C47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13583" y="53569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4167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สาม กอ.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B9x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เบาหวานซิ่ง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ม้ามืดสตาร์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มาเวลไมยราพ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ที่30 มกราคม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เก็บสมบัติ</a:t>
            </a:r>
            <a:endParaRPr lang="en-US" sz="2000" dirty="0"/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numberzero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5" y="6067118"/>
            <a:ext cx="83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โรงเรียนธัญบุรี</a:t>
            </a:r>
            <a:endParaRPr lang="en-US" sz="2000" dirty="0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288533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415476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C5DEC44A-DD5C-442B-9F5E-41F51296F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2358"/>
          <a:stretch/>
        </p:blipFill>
        <p:spPr>
          <a:xfrm>
            <a:off x="388007" y="172329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084A21AC-52C6-4DB9-AF1E-9588268D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10396"/>
          <a:stretch/>
        </p:blipFill>
        <p:spPr>
          <a:xfrm>
            <a:off x="7777365" y="170449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04" y="298112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E6051D4-72D6-4CCF-9F79-DEB53163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43" y="4438145"/>
            <a:ext cx="935910" cy="37586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387426F8-6D4A-4183-9F1A-D3A03BDD6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r="3174"/>
          <a:stretch/>
        </p:blipFill>
        <p:spPr>
          <a:xfrm>
            <a:off x="408993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22C6EDE0-3780-494D-B517-22343C47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13583" y="53569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สี่เหลี่ยมผืนผ้า 53">
            <a:extLst>
              <a:ext uri="{FF2B5EF4-FFF2-40B4-BE49-F238E27FC236}">
                <a16:creationId xmlns:a16="http://schemas.microsoft.com/office/drawing/2014/main" id="{F4F0B545-EF74-4C88-947A-E47726899124}"/>
              </a:ext>
            </a:extLst>
          </p:cNvPr>
          <p:cNvSpPr/>
          <p:nvPr/>
        </p:nvSpPr>
        <p:spPr>
          <a:xfrm>
            <a:off x="4065214" y="1616021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46C679F5-9E0E-4FC8-8E17-85D2ED8E4198}"/>
              </a:ext>
            </a:extLst>
          </p:cNvPr>
          <p:cNvSpPr txBox="1"/>
          <p:nvPr/>
        </p:nvSpPr>
        <p:spPr>
          <a:xfrm>
            <a:off x="4169738" y="1748822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8" name="สี่เหลี่ยมผืนผ้า 57">
            <a:extLst>
              <a:ext uri="{FF2B5EF4-FFF2-40B4-BE49-F238E27FC236}">
                <a16:creationId xmlns:a16="http://schemas.microsoft.com/office/drawing/2014/main" id="{F45B8EED-A9AA-4451-B260-021AE53129C3}"/>
              </a:ext>
            </a:extLst>
          </p:cNvPr>
          <p:cNvSpPr/>
          <p:nvPr/>
        </p:nvSpPr>
        <p:spPr>
          <a:xfrm>
            <a:off x="4085316" y="290749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กล่องข้อความ 58">
            <a:extLst>
              <a:ext uri="{FF2B5EF4-FFF2-40B4-BE49-F238E27FC236}">
                <a16:creationId xmlns:a16="http://schemas.microsoft.com/office/drawing/2014/main" id="{58B21696-6C99-4B3B-A27E-2A317E49AD38}"/>
              </a:ext>
            </a:extLst>
          </p:cNvPr>
          <p:cNvSpPr txBox="1"/>
          <p:nvPr/>
        </p:nvSpPr>
        <p:spPr>
          <a:xfrm>
            <a:off x="4189840" y="304029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9" name="สี่เหลี่ยมผืนผ้า 68">
            <a:extLst>
              <a:ext uri="{FF2B5EF4-FFF2-40B4-BE49-F238E27FC236}">
                <a16:creationId xmlns:a16="http://schemas.microsoft.com/office/drawing/2014/main" id="{4CDE25A1-F5A2-42DD-B949-75A4F59D7D36}"/>
              </a:ext>
            </a:extLst>
          </p:cNvPr>
          <p:cNvSpPr/>
          <p:nvPr/>
        </p:nvSpPr>
        <p:spPr>
          <a:xfrm>
            <a:off x="4085316" y="417655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1" name="กล่องข้อความ 70">
            <a:extLst>
              <a:ext uri="{FF2B5EF4-FFF2-40B4-BE49-F238E27FC236}">
                <a16:creationId xmlns:a16="http://schemas.microsoft.com/office/drawing/2014/main" id="{1B4006DC-4DDE-4A86-9FE0-4E45DC802749}"/>
              </a:ext>
            </a:extLst>
          </p:cNvPr>
          <p:cNvSpPr txBox="1"/>
          <p:nvPr/>
        </p:nvSpPr>
        <p:spPr>
          <a:xfrm>
            <a:off x="4189840" y="430935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5" name="สี่เหลี่ยมผืนผ้า 74">
            <a:extLst>
              <a:ext uri="{FF2B5EF4-FFF2-40B4-BE49-F238E27FC236}">
                <a16:creationId xmlns:a16="http://schemas.microsoft.com/office/drawing/2014/main" id="{CA67E43C-3E25-41D3-96BC-5FE7B401CBB6}"/>
              </a:ext>
            </a:extLst>
          </p:cNvPr>
          <p:cNvSpPr/>
          <p:nvPr/>
        </p:nvSpPr>
        <p:spPr>
          <a:xfrm>
            <a:off x="4085316" y="5416971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A4177350-DEF7-4CAE-973C-1A3B6624218E}"/>
              </a:ext>
            </a:extLst>
          </p:cNvPr>
          <p:cNvSpPr txBox="1"/>
          <p:nvPr/>
        </p:nvSpPr>
        <p:spPr>
          <a:xfrm>
            <a:off x="4189840" y="5549772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684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08826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77855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777610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77855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2585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บ้านฟ้า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LAGOON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300660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268215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74998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64023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33052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32957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33052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81056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kingbear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นครรังสิต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3786" y="455857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82018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ชมรมกีฬาบ้านฟ้าลากูล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30195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ที่6 กุมภาพันธ์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760084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31912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E7CB714-D2A6-450E-A5F9-411C96EE1664}"/>
              </a:ext>
            </a:extLst>
          </p:cNvPr>
          <p:cNvSpPr/>
          <p:nvPr/>
        </p:nvSpPr>
        <p:spPr>
          <a:xfrm>
            <a:off x="4433786" y="153529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MNR </a:t>
            </a:r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acadamy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749989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306644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26871" y="530676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0420" y="462081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378204" y="316222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6D28F067-736E-42A4-A5C3-EB6FAD056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1465497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6B6FAF2F-3EC9-4A3B-AC0D-972B7915C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62622" y="15871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5B69F1D-6141-4623-92AB-280BDF07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7768340" y="469828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918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08826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77855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777610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77855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2585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บ้านฟ้า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LAGOON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268215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74998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64023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33052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32957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33052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81056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kingbear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นครรังสิต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82018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ชมรมกีฬาบ้านฟ้าลากูล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30195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ที่6 กุมภาพันธ์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760084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31912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MNR </a:t>
            </a:r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acadamy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749989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82566" y="306644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26871" y="530676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0420" y="462081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378204" y="316222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6D28F067-736E-42A4-A5C3-EB6FAD056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1465497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6B6FAF2F-3EC9-4A3B-AC0D-972B7915C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62622" y="15871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5B69F1D-6141-4623-92AB-280BDF07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r="10482"/>
          <a:stretch/>
        </p:blipFill>
        <p:spPr>
          <a:xfrm>
            <a:off x="7768340" y="469828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D41E0866-FFC2-45F8-AC93-D9F8743EAA74}"/>
              </a:ext>
            </a:extLst>
          </p:cNvPr>
          <p:cNvSpPr/>
          <p:nvPr/>
        </p:nvSpPr>
        <p:spPr>
          <a:xfrm>
            <a:off x="4065284" y="1606867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7E1A9AB4-7213-4D53-911A-57727D1942CC}"/>
              </a:ext>
            </a:extLst>
          </p:cNvPr>
          <p:cNvSpPr txBox="1"/>
          <p:nvPr/>
        </p:nvSpPr>
        <p:spPr>
          <a:xfrm>
            <a:off x="4169808" y="1739668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FE4DF952-61B2-4A03-B64B-94D202B4FFBD}"/>
              </a:ext>
            </a:extLst>
          </p:cNvPr>
          <p:cNvSpPr/>
          <p:nvPr/>
        </p:nvSpPr>
        <p:spPr>
          <a:xfrm>
            <a:off x="4065284" y="3080934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F8919265-1B3A-4860-BD47-36C5A3BCBCDB}"/>
              </a:ext>
            </a:extLst>
          </p:cNvPr>
          <p:cNvSpPr txBox="1"/>
          <p:nvPr/>
        </p:nvSpPr>
        <p:spPr>
          <a:xfrm>
            <a:off x="4169808" y="3213735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B7482FC1-8AFA-44A6-99B5-454A020F2AF1}"/>
              </a:ext>
            </a:extLst>
          </p:cNvPr>
          <p:cNvSpPr/>
          <p:nvPr/>
        </p:nvSpPr>
        <p:spPr>
          <a:xfrm>
            <a:off x="4065284" y="4632347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id="{178D0DF3-3A74-4256-B0F0-8813E04F1DE7}"/>
              </a:ext>
            </a:extLst>
          </p:cNvPr>
          <p:cNvSpPr txBox="1"/>
          <p:nvPr/>
        </p:nvSpPr>
        <p:spPr>
          <a:xfrm>
            <a:off x="4169808" y="4765148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717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2825497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9978" y="409252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พฤกษา</a:t>
            </a:r>
            <a:r>
              <a:rPr lang="th-TH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วิลล์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16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ที่13 กุมภาพันธ์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DAB498E0-E8B5-451D-AD85-D1F7B5B38170}"/>
              </a:ext>
            </a:extLst>
          </p:cNvPr>
          <p:cNvSpPr/>
          <p:nvPr/>
        </p:nvSpPr>
        <p:spPr>
          <a:xfrm>
            <a:off x="4456439" y="5333351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5" y="6067118"/>
            <a:ext cx="83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เอื้ออาทร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</a:t>
            </a:r>
            <a:endParaRPr lang="en-US" sz="2000" dirty="0"/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E7CB714-D2A6-450E-A5F9-411C96EE1664}"/>
              </a:ext>
            </a:extLst>
          </p:cNvPr>
          <p:cNvSpPr/>
          <p:nvPr/>
        </p:nvSpPr>
        <p:spPr>
          <a:xfrm>
            <a:off x="4433786" y="153529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12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1" b="12651"/>
          <a:stretch/>
        </p:blipFill>
        <p:spPr>
          <a:xfrm>
            <a:off x="7773515" y="2997619"/>
            <a:ext cx="915633" cy="863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 b="9661"/>
          <a:stretch/>
        </p:blipFill>
        <p:spPr>
          <a:xfrm>
            <a:off x="378204" y="4263594"/>
            <a:ext cx="913087" cy="861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C5DEC44A-DD5C-442B-9F5E-41F51296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r="497"/>
          <a:stretch/>
        </p:blipFill>
        <p:spPr>
          <a:xfrm>
            <a:off x="388007" y="172329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04" y="298112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387426F8-6D4A-4183-9F1A-D3A03BDD6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18"/>
          <a:stretch/>
        </p:blipFill>
        <p:spPr>
          <a:xfrm>
            <a:off x="408993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22C6EDE0-3780-494D-B517-22343C47A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13583" y="53569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E8B407B6-D536-4DD1-A2C5-31B821F8E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04" b="94953" l="7245" r="95131">
                        <a14:foregroundMark x1="52494" y1="7394" x2="52494" y2="7394"/>
                        <a14:foregroundMark x1="68171" y1="12324" x2="68171" y2="12324"/>
                        <a14:foregroundMark x1="58551" y1="13380" x2="58551" y2="13380"/>
                        <a14:foregroundMark x1="67815" y1="17840" x2="32779" y2="13146"/>
                        <a14:foregroundMark x1="51900" y1="14202" x2="50119" y2="3404"/>
                        <a14:foregroundMark x1="28622" y1="17136" x2="51663" y2="28638"/>
                        <a14:foregroundMark x1="51663" y1="28638" x2="46912" y2="34859"/>
                        <a14:foregroundMark x1="46675" y1="34038" x2="46675" y2="34038"/>
                        <a14:foregroundMark x1="43705" y1="30986" x2="43705" y2="30986"/>
                        <a14:foregroundMark x1="43705" y1="30986" x2="43705" y2="30986"/>
                        <a14:foregroundMark x1="50119" y1="23122" x2="50119" y2="23122"/>
                        <a14:foregroundMark x1="50119" y1="23122" x2="50119" y2="23122"/>
                        <a14:foregroundMark x1="50119" y1="23122" x2="61164" y2="88732"/>
                        <a14:foregroundMark x1="61164" y1="88732" x2="67340" y2="24413"/>
                        <a14:foregroundMark x1="67340" y1="24413" x2="35511" y2="23944"/>
                        <a14:foregroundMark x1="45843" y1="29930" x2="45843" y2="29930"/>
                        <a14:foregroundMark x1="40736" y1="31690" x2="40736" y2="31690"/>
                        <a14:foregroundMark x1="56413" y1="29343" x2="56413" y2="29343"/>
                        <a14:foregroundMark x1="52732" y1="59507" x2="52732" y2="59507"/>
                        <a14:foregroundMark x1="58076" y1="70070" x2="58076" y2="70070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30166" y1="15728" x2="72090" y2="13732"/>
                        <a14:foregroundMark x1="72090" y1="13732" x2="28029" y2="13146"/>
                        <a14:foregroundMark x1="28029" y1="13146" x2="68052" y2="13146"/>
                        <a14:foregroundMark x1="68052" y1="13146" x2="25416" y2="11268"/>
                        <a14:foregroundMark x1="25416" y1="11268" x2="66746" y2="8685"/>
                        <a14:foregroundMark x1="63658" y1="86268" x2="19359" y2="87559"/>
                        <a14:foregroundMark x1="23278" y1="85915" x2="66271" y2="83920"/>
                        <a14:foregroundMark x1="66271" y1="83920" x2="19240" y2="84390"/>
                        <a14:foregroundMark x1="19240" y1="84390" x2="63658" y2="82629"/>
                        <a14:foregroundMark x1="63658" y1="82629" x2="48456" y2="53756"/>
                        <a14:foregroundMark x1="48456" y1="53756" x2="61995" y2="78873"/>
                        <a14:foregroundMark x1="61995" y1="78873" x2="35511" y2="59977"/>
                        <a14:foregroundMark x1="35511" y1="59977" x2="63064" y2="77347"/>
                        <a14:foregroundMark x1="63064" y1="77347" x2="36342" y2="54577"/>
                        <a14:foregroundMark x1="36342" y1="54577" x2="60095" y2="76291"/>
                        <a14:foregroundMark x1="60095" y1="76291" x2="64133" y2="31455"/>
                        <a14:foregroundMark x1="68884" y1="76291" x2="83729" y2="90376"/>
                        <a14:foregroundMark x1="83729" y1="90376" x2="83254" y2="89085"/>
                        <a14:foregroundMark x1="72090" y1="79225" x2="89311" y2="90728"/>
                        <a14:foregroundMark x1="89311" y1="90728" x2="67340" y2="81338"/>
                        <a14:foregroundMark x1="67340" y1="81338" x2="54038" y2="65845"/>
                        <a14:foregroundMark x1="54038" y1="65845" x2="65439" y2="79930"/>
                        <a14:foregroundMark x1="65439" y1="79930" x2="40024" y2="65610"/>
                        <a14:foregroundMark x1="40024" y1="65610" x2="59026" y2="77817"/>
                        <a14:foregroundMark x1="22209" y1="86972" x2="7363" y2="92019"/>
                        <a14:foregroundMark x1="85036" y1="88850" x2="89905" y2="91197"/>
                        <a14:foregroundMark x1="92755" y1="92254" x2="92755" y2="92254"/>
                        <a14:foregroundMark x1="95131" y1="94953" x2="95131" y2="94953"/>
                        <a14:foregroundMark x1="22565" y1="84742" x2="22565" y2="84742"/>
                        <a14:foregroundMark x1="22565" y1="84742" x2="22565" y2="84742"/>
                        <a14:foregroundMark x1="22565" y1="84742" x2="19240" y2="83685"/>
                        <a14:foregroundMark x1="13777" y1="89437" x2="28266" y2="73474"/>
                        <a14:foregroundMark x1="41330" y1="11502" x2="70190" y2="10798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8397" y="1654087"/>
            <a:ext cx="885594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208FB202-7E08-448D-91F1-7C4EAEDF0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73853" y="412701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603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214424" y="3099059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พฤกษา</a:t>
            </a:r>
            <a:r>
              <a:rPr lang="th-TH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วิลล์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16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ที่13 กุมภาพันธ์ 2564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dirty="0"/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5" y="6067118"/>
            <a:ext cx="83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AC1612B0-2424-46FE-8AC9-FD48568E236F}"/>
              </a:ext>
            </a:extLst>
          </p:cNvPr>
          <p:cNvSpPr/>
          <p:nvPr/>
        </p:nvSpPr>
        <p:spPr>
          <a:xfrm>
            <a:off x="304799" y="161696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06970D83-1ADF-4609-8424-D2D868C4A554}"/>
              </a:ext>
            </a:extLst>
          </p:cNvPr>
          <p:cNvSpPr/>
          <p:nvPr/>
        </p:nvSpPr>
        <p:spPr>
          <a:xfrm>
            <a:off x="1362634" y="230724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99EFC57B-1304-41D9-9D6B-80FEED9F5BA8}"/>
              </a:ext>
            </a:extLst>
          </p:cNvPr>
          <p:cNvSpPr/>
          <p:nvPr/>
        </p:nvSpPr>
        <p:spPr>
          <a:xfrm>
            <a:off x="6851061" y="230630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FD4E975-ABDA-46B9-A300-3D68F67BEB86}"/>
              </a:ext>
            </a:extLst>
          </p:cNvPr>
          <p:cNvSpPr/>
          <p:nvPr/>
        </p:nvSpPr>
        <p:spPr>
          <a:xfrm>
            <a:off x="2254622" y="230724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337AB12E-0D58-40DF-9008-1682B2692104}"/>
              </a:ext>
            </a:extLst>
          </p:cNvPr>
          <p:cNvSpPr txBox="1"/>
          <p:nvPr/>
        </p:nvSpPr>
        <p:spPr>
          <a:xfrm>
            <a:off x="1425387" y="178729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เอื้ออาทร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</a:t>
            </a:r>
            <a:endParaRPr lang="en-US" sz="2000" dirty="0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23A774DF-C72C-459E-AD64-E1E53EA657B3}"/>
              </a:ext>
            </a:extLst>
          </p:cNvPr>
          <p:cNvSpPr txBox="1"/>
          <p:nvPr/>
        </p:nvSpPr>
        <p:spPr>
          <a:xfrm>
            <a:off x="5004545" y="179690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5849DA83-807A-4228-85FF-C52385F69A99}"/>
              </a:ext>
            </a:extLst>
          </p:cNvPr>
          <p:cNvSpPr txBox="1"/>
          <p:nvPr/>
        </p:nvSpPr>
        <p:spPr>
          <a:xfrm>
            <a:off x="2172592" y="227868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12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2E899E7-EDA0-4FE2-8A7B-93C87C732CC5}"/>
              </a:ext>
            </a:extLst>
          </p:cNvPr>
          <p:cNvSpPr txBox="1"/>
          <p:nvPr/>
        </p:nvSpPr>
        <p:spPr>
          <a:xfrm>
            <a:off x="6851061" y="228877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AB74DD1C-481C-471E-981D-FADEF3E7E352}"/>
              </a:ext>
            </a:extLst>
          </p:cNvPr>
          <p:cNvSpPr txBox="1"/>
          <p:nvPr/>
        </p:nvSpPr>
        <p:spPr>
          <a:xfrm>
            <a:off x="1417912" y="3568881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2" name="รูปภาพ 71">
            <a:extLst>
              <a:ext uri="{FF2B5EF4-FFF2-40B4-BE49-F238E27FC236}">
                <a16:creationId xmlns:a16="http://schemas.microsoft.com/office/drawing/2014/main" id="{0EBFAF3A-A250-44EB-9A23-5BF4B65B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1" b="12651"/>
          <a:stretch/>
        </p:blipFill>
        <p:spPr>
          <a:xfrm>
            <a:off x="7773515" y="2997619"/>
            <a:ext cx="915633" cy="863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F1E24977-5467-4AB6-8C80-3831D607EA60}"/>
              </a:ext>
            </a:extLst>
          </p:cNvPr>
          <p:cNvSpPr txBox="1"/>
          <p:nvPr/>
        </p:nvSpPr>
        <p:spPr>
          <a:xfrm>
            <a:off x="1433063" y="4840717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2C088A03-CFD1-43F1-91EA-F0DA468F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 b="9661"/>
          <a:stretch/>
        </p:blipFill>
        <p:spPr>
          <a:xfrm>
            <a:off x="378204" y="4263594"/>
            <a:ext cx="913087" cy="861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C5DEC44A-DD5C-442B-9F5E-41F51296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r="497"/>
          <a:stretch/>
        </p:blipFill>
        <p:spPr>
          <a:xfrm>
            <a:off x="388007" y="172329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5BAA9E6-A944-40F2-8C62-CFC7B93D6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204" y="298112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387426F8-6D4A-4183-9F1A-D3A03BDD6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18"/>
          <a:stretch/>
        </p:blipFill>
        <p:spPr>
          <a:xfrm>
            <a:off x="408993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22C6EDE0-3780-494D-B517-22343C47A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13583" y="53569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E8B407B6-D536-4DD1-A2C5-31B821F8E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04" b="94953" l="7245" r="95131">
                        <a14:foregroundMark x1="52494" y1="7394" x2="52494" y2="7394"/>
                        <a14:foregroundMark x1="68171" y1="12324" x2="68171" y2="12324"/>
                        <a14:foregroundMark x1="58551" y1="13380" x2="58551" y2="13380"/>
                        <a14:foregroundMark x1="67815" y1="17840" x2="32779" y2="13146"/>
                        <a14:foregroundMark x1="51900" y1="14202" x2="50119" y2="3404"/>
                        <a14:foregroundMark x1="28622" y1="17136" x2="51663" y2="28638"/>
                        <a14:foregroundMark x1="51663" y1="28638" x2="46912" y2="34859"/>
                        <a14:foregroundMark x1="46675" y1="34038" x2="46675" y2="34038"/>
                        <a14:foregroundMark x1="43705" y1="30986" x2="43705" y2="30986"/>
                        <a14:foregroundMark x1="43705" y1="30986" x2="43705" y2="30986"/>
                        <a14:foregroundMark x1="50119" y1="23122" x2="50119" y2="23122"/>
                        <a14:foregroundMark x1="50119" y1="23122" x2="50119" y2="23122"/>
                        <a14:foregroundMark x1="50119" y1="23122" x2="61164" y2="88732"/>
                        <a14:foregroundMark x1="61164" y1="88732" x2="67340" y2="24413"/>
                        <a14:foregroundMark x1="67340" y1="24413" x2="35511" y2="23944"/>
                        <a14:foregroundMark x1="45843" y1="29930" x2="45843" y2="29930"/>
                        <a14:foregroundMark x1="40736" y1="31690" x2="40736" y2="31690"/>
                        <a14:foregroundMark x1="56413" y1="29343" x2="56413" y2="29343"/>
                        <a14:foregroundMark x1="52732" y1="59507" x2="52732" y2="59507"/>
                        <a14:foregroundMark x1="58076" y1="70070" x2="58076" y2="70070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30166" y1="15728" x2="72090" y2="13732"/>
                        <a14:foregroundMark x1="72090" y1="13732" x2="28029" y2="13146"/>
                        <a14:foregroundMark x1="28029" y1="13146" x2="68052" y2="13146"/>
                        <a14:foregroundMark x1="68052" y1="13146" x2="25416" y2="11268"/>
                        <a14:foregroundMark x1="25416" y1="11268" x2="66746" y2="8685"/>
                        <a14:foregroundMark x1="63658" y1="86268" x2="19359" y2="87559"/>
                        <a14:foregroundMark x1="23278" y1="85915" x2="66271" y2="83920"/>
                        <a14:foregroundMark x1="66271" y1="83920" x2="19240" y2="84390"/>
                        <a14:foregroundMark x1="19240" y1="84390" x2="63658" y2="82629"/>
                        <a14:foregroundMark x1="63658" y1="82629" x2="48456" y2="53756"/>
                        <a14:foregroundMark x1="48456" y1="53756" x2="61995" y2="78873"/>
                        <a14:foregroundMark x1="61995" y1="78873" x2="35511" y2="59977"/>
                        <a14:foregroundMark x1="35511" y1="59977" x2="63064" y2="77347"/>
                        <a14:foregroundMark x1="63064" y1="77347" x2="36342" y2="54577"/>
                        <a14:foregroundMark x1="36342" y1="54577" x2="60095" y2="76291"/>
                        <a14:foregroundMark x1="60095" y1="76291" x2="64133" y2="31455"/>
                        <a14:foregroundMark x1="68884" y1="76291" x2="83729" y2="90376"/>
                        <a14:foregroundMark x1="83729" y1="90376" x2="83254" y2="89085"/>
                        <a14:foregroundMark x1="72090" y1="79225" x2="89311" y2="90728"/>
                        <a14:foregroundMark x1="89311" y1="90728" x2="67340" y2="81338"/>
                        <a14:foregroundMark x1="67340" y1="81338" x2="54038" y2="65845"/>
                        <a14:foregroundMark x1="54038" y1="65845" x2="65439" y2="79930"/>
                        <a14:foregroundMark x1="65439" y1="79930" x2="40024" y2="65610"/>
                        <a14:foregroundMark x1="40024" y1="65610" x2="59026" y2="77817"/>
                        <a14:foregroundMark x1="22209" y1="86972" x2="7363" y2="92019"/>
                        <a14:foregroundMark x1="85036" y1="88850" x2="89905" y2="91197"/>
                        <a14:foregroundMark x1="92755" y1="92254" x2="92755" y2="92254"/>
                        <a14:foregroundMark x1="95131" y1="94953" x2="95131" y2="94953"/>
                        <a14:foregroundMark x1="22565" y1="84742" x2="22565" y2="84742"/>
                        <a14:foregroundMark x1="22565" y1="84742" x2="22565" y2="84742"/>
                        <a14:foregroundMark x1="22565" y1="84742" x2="19240" y2="83685"/>
                        <a14:foregroundMark x1="13777" y1="89437" x2="28266" y2="73474"/>
                        <a14:foregroundMark x1="41330" y1="11502" x2="70190" y2="10798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8397" y="1654087"/>
            <a:ext cx="885594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208FB202-7E08-448D-91F1-7C4EAEDF0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573853" y="412701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สี่เหลี่ยมผืนผ้า 54">
            <a:extLst>
              <a:ext uri="{FF2B5EF4-FFF2-40B4-BE49-F238E27FC236}">
                <a16:creationId xmlns:a16="http://schemas.microsoft.com/office/drawing/2014/main" id="{5C5EFA38-C47F-49A3-B5BB-98EA663357F8}"/>
              </a:ext>
            </a:extLst>
          </p:cNvPr>
          <p:cNvSpPr/>
          <p:nvPr/>
        </p:nvSpPr>
        <p:spPr>
          <a:xfrm>
            <a:off x="4008437" y="1606364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กล่องข้อความ 56">
            <a:extLst>
              <a:ext uri="{FF2B5EF4-FFF2-40B4-BE49-F238E27FC236}">
                <a16:creationId xmlns:a16="http://schemas.microsoft.com/office/drawing/2014/main" id="{ED58B48B-F6B0-4D4A-8062-3C18C3A98727}"/>
              </a:ext>
            </a:extLst>
          </p:cNvPr>
          <p:cNvSpPr txBox="1"/>
          <p:nvPr/>
        </p:nvSpPr>
        <p:spPr>
          <a:xfrm>
            <a:off x="4085029" y="1735436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D6CF4CF8-17C7-48B6-A3CD-1F6BAADC987F}"/>
              </a:ext>
            </a:extLst>
          </p:cNvPr>
          <p:cNvSpPr/>
          <p:nvPr/>
        </p:nvSpPr>
        <p:spPr>
          <a:xfrm>
            <a:off x="4008437" y="2892880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กล่องข้อความ 68">
            <a:extLst>
              <a:ext uri="{FF2B5EF4-FFF2-40B4-BE49-F238E27FC236}">
                <a16:creationId xmlns:a16="http://schemas.microsoft.com/office/drawing/2014/main" id="{D761F344-5F1B-47B9-891B-1EFBFA6B75DB}"/>
              </a:ext>
            </a:extLst>
          </p:cNvPr>
          <p:cNvSpPr txBox="1"/>
          <p:nvPr/>
        </p:nvSpPr>
        <p:spPr>
          <a:xfrm>
            <a:off x="4112961" y="3025681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1" name="สี่เหลี่ยมผืนผ้า 70">
            <a:extLst>
              <a:ext uri="{FF2B5EF4-FFF2-40B4-BE49-F238E27FC236}">
                <a16:creationId xmlns:a16="http://schemas.microsoft.com/office/drawing/2014/main" id="{568D1D51-1FAC-412F-85DD-A8D14CCBD9C0}"/>
              </a:ext>
            </a:extLst>
          </p:cNvPr>
          <p:cNvSpPr/>
          <p:nvPr/>
        </p:nvSpPr>
        <p:spPr>
          <a:xfrm>
            <a:off x="4012586" y="418725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FAEDBDF6-1909-48EB-BD63-C8A768F5C1A9}"/>
              </a:ext>
            </a:extLst>
          </p:cNvPr>
          <p:cNvSpPr txBox="1"/>
          <p:nvPr/>
        </p:nvSpPr>
        <p:spPr>
          <a:xfrm>
            <a:off x="4117110" y="432005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8" name="สี่เหลี่ยมผืนผ้า 77">
            <a:extLst>
              <a:ext uri="{FF2B5EF4-FFF2-40B4-BE49-F238E27FC236}">
                <a16:creationId xmlns:a16="http://schemas.microsoft.com/office/drawing/2014/main" id="{F3235AE0-EDAD-41FA-8684-11B3FDF5BE33}"/>
              </a:ext>
            </a:extLst>
          </p:cNvPr>
          <p:cNvSpPr/>
          <p:nvPr/>
        </p:nvSpPr>
        <p:spPr>
          <a:xfrm>
            <a:off x="4008437" y="5415015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7E7BE673-B1C5-4D46-B4B9-D17265E02E54}"/>
              </a:ext>
            </a:extLst>
          </p:cNvPr>
          <p:cNvSpPr txBox="1"/>
          <p:nvPr/>
        </p:nvSpPr>
        <p:spPr>
          <a:xfrm>
            <a:off x="4112961" y="5547816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774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8AC13-C75D-43E9-B38A-4FFFEC60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dirty="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8DC2A5D-F8B9-4701-9E0C-94B481B6D2CC}"/>
              </a:ext>
            </a:extLst>
          </p:cNvPr>
          <p:cNvSpPr/>
          <p:nvPr/>
        </p:nvSpPr>
        <p:spPr>
          <a:xfrm>
            <a:off x="4433786" y="160564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MNR </a:t>
            </a:r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acadamy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74C6C9C9-63D8-4E4B-BE92-CFB15157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4" b="95322" l="9459" r="89865">
                        <a14:foregroundMark x1="40203" y1="16959" x2="40203" y2="16959"/>
                        <a14:foregroundMark x1="59122" y1="83626" x2="59122" y2="83626"/>
                        <a14:foregroundMark x1="50338" y1="95906" x2="50338" y2="95906"/>
                        <a14:foregroundMark x1="48986" y1="4094" x2="48986" y2="4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0364" y="1866961"/>
            <a:ext cx="1175047" cy="68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23435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3312038"/>
            <a:ext cx="891988" cy="884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92463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92369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92463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40468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315268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4142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บ้านฟ้า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LAGOON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3347921"/>
            <a:ext cx="899894" cy="848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89607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81577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50605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50511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50605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98610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สินสมุทร เอฟซี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3786" y="473410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99571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สาม กอ.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04" b="94953" l="7245" r="95131">
                        <a14:foregroundMark x1="52494" y1="7394" x2="52494" y2="7394"/>
                        <a14:foregroundMark x1="68171" y1="12324" x2="68171" y2="12324"/>
                        <a14:foregroundMark x1="58551" y1="13380" x2="58551" y2="13380"/>
                        <a14:foregroundMark x1="67815" y1="17840" x2="32779" y2="13146"/>
                        <a14:foregroundMark x1="51900" y1="14202" x2="50119" y2="3404"/>
                        <a14:foregroundMark x1="28622" y1="17136" x2="51663" y2="28638"/>
                        <a14:foregroundMark x1="51663" y1="28638" x2="46912" y2="34859"/>
                        <a14:foregroundMark x1="46675" y1="34038" x2="46675" y2="34038"/>
                        <a14:foregroundMark x1="43705" y1="30986" x2="43705" y2="30986"/>
                        <a14:foregroundMark x1="43705" y1="30986" x2="43705" y2="30986"/>
                        <a14:foregroundMark x1="50119" y1="23122" x2="50119" y2="23122"/>
                        <a14:foregroundMark x1="50119" y1="23122" x2="50119" y2="23122"/>
                        <a14:foregroundMark x1="50119" y1="23122" x2="61164" y2="88732"/>
                        <a14:foregroundMark x1="61164" y1="88732" x2="67340" y2="24413"/>
                        <a14:foregroundMark x1="67340" y1="24413" x2="35511" y2="23944"/>
                        <a14:foregroundMark x1="45843" y1="29930" x2="45843" y2="29930"/>
                        <a14:foregroundMark x1="40736" y1="31690" x2="40736" y2="31690"/>
                        <a14:foregroundMark x1="56413" y1="29343" x2="56413" y2="29343"/>
                        <a14:foregroundMark x1="52732" y1="59507" x2="52732" y2="59507"/>
                        <a14:foregroundMark x1="58076" y1="70070" x2="58076" y2="70070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30166" y1="15728" x2="72090" y2="13732"/>
                        <a14:foregroundMark x1="72090" y1="13732" x2="28029" y2="13146"/>
                        <a14:foregroundMark x1="28029" y1="13146" x2="68052" y2="13146"/>
                        <a14:foregroundMark x1="68052" y1="13146" x2="25416" y2="11268"/>
                        <a14:foregroundMark x1="25416" y1="11268" x2="66746" y2="8685"/>
                        <a14:foregroundMark x1="63658" y1="86268" x2="19359" y2="87559"/>
                        <a14:foregroundMark x1="23278" y1="85915" x2="66271" y2="83920"/>
                        <a14:foregroundMark x1="66271" y1="83920" x2="19240" y2="84390"/>
                        <a14:foregroundMark x1="19240" y1="84390" x2="63658" y2="82629"/>
                        <a14:foregroundMark x1="63658" y1="82629" x2="48456" y2="53756"/>
                        <a14:foregroundMark x1="48456" y1="53756" x2="61995" y2="78873"/>
                        <a14:foregroundMark x1="61995" y1="78873" x2="35511" y2="59977"/>
                        <a14:foregroundMark x1="35511" y1="59977" x2="63064" y2="77347"/>
                        <a14:foregroundMark x1="63064" y1="77347" x2="36342" y2="54577"/>
                        <a14:foregroundMark x1="36342" y1="54577" x2="60095" y2="76291"/>
                        <a14:foregroundMark x1="60095" y1="76291" x2="64133" y2="31455"/>
                        <a14:foregroundMark x1="68884" y1="76291" x2="83729" y2="90376"/>
                        <a14:foregroundMark x1="83729" y1="90376" x2="83254" y2="89085"/>
                        <a14:foregroundMark x1="72090" y1="79225" x2="89311" y2="90728"/>
                        <a14:foregroundMark x1="89311" y1="90728" x2="67340" y2="81338"/>
                        <a14:foregroundMark x1="67340" y1="81338" x2="54038" y2="65845"/>
                        <a14:foregroundMark x1="54038" y1="65845" x2="65439" y2="79930"/>
                        <a14:foregroundMark x1="65439" y1="79930" x2="40024" y2="65610"/>
                        <a14:foregroundMark x1="40024" y1="65610" x2="59026" y2="77817"/>
                        <a14:foregroundMark x1="22209" y1="86972" x2="7363" y2="92019"/>
                        <a14:foregroundMark x1="85036" y1="88850" x2="89905" y2="91197"/>
                        <a14:foregroundMark x1="92755" y1="92254" x2="92755" y2="92254"/>
                        <a14:foregroundMark x1="95131" y1="94953" x2="95131" y2="94953"/>
                        <a14:foregroundMark x1="22565" y1="84742" x2="22565" y2="84742"/>
                        <a14:foregroundMark x1="22565" y1="84742" x2="22565" y2="84742"/>
                        <a14:foregroundMark x1="22565" y1="84742" x2="19240" y2="83685"/>
                        <a14:foregroundMark x1="13777" y1="89437" x2="28266" y2="73474"/>
                        <a14:foregroundMark x1="41330" y1="11502" x2="70190" y2="10798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007" y="4884666"/>
            <a:ext cx="885594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47749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19BE1408-B4CE-424B-87D3-F68C1232D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2904" y="4884666"/>
            <a:ext cx="896112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ที่19 ธันวาคม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90616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49465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5CA7B234-2CA8-405B-BE82-764E2080F2C1}"/>
              </a:ext>
            </a:extLst>
          </p:cNvPr>
          <p:cNvSpPr txBox="1"/>
          <p:nvPr/>
        </p:nvSpPr>
        <p:spPr>
          <a:xfrm>
            <a:off x="1428795" y="5482490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84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dirty="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MNR </a:t>
            </a:r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acadamy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74C6C9C9-63D8-4E4B-BE92-CFB15157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4" b="95322" l="9459" r="89865">
                        <a14:foregroundMark x1="40203" y1="16959" x2="40203" y2="16959"/>
                        <a14:foregroundMark x1="59122" y1="83626" x2="59122" y2="83626"/>
                        <a14:foregroundMark x1="50338" y1="95906" x2="50338" y2="95906"/>
                        <a14:foregroundMark x1="48986" y1="4094" x2="48986" y2="4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0364" y="1866961"/>
            <a:ext cx="1175047" cy="6806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23435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3312038"/>
            <a:ext cx="891988" cy="884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92463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92369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92463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40468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4142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บ้านฟ้า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LAGOON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3347921"/>
            <a:ext cx="899894" cy="848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89607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81577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50605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50511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50605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98610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สินสมุทร เอฟซี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99571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สาม กอ.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04" b="94953" l="7245" r="95131">
                        <a14:foregroundMark x1="52494" y1="7394" x2="52494" y2="7394"/>
                        <a14:foregroundMark x1="68171" y1="12324" x2="68171" y2="12324"/>
                        <a14:foregroundMark x1="58551" y1="13380" x2="58551" y2="13380"/>
                        <a14:foregroundMark x1="67815" y1="17840" x2="32779" y2="13146"/>
                        <a14:foregroundMark x1="51900" y1="14202" x2="50119" y2="3404"/>
                        <a14:foregroundMark x1="28622" y1="17136" x2="51663" y2="28638"/>
                        <a14:foregroundMark x1="51663" y1="28638" x2="46912" y2="34859"/>
                        <a14:foregroundMark x1="46675" y1="34038" x2="46675" y2="34038"/>
                        <a14:foregroundMark x1="43705" y1="30986" x2="43705" y2="30986"/>
                        <a14:foregroundMark x1="43705" y1="30986" x2="43705" y2="30986"/>
                        <a14:foregroundMark x1="50119" y1="23122" x2="50119" y2="23122"/>
                        <a14:foregroundMark x1="50119" y1="23122" x2="50119" y2="23122"/>
                        <a14:foregroundMark x1="50119" y1="23122" x2="61164" y2="88732"/>
                        <a14:foregroundMark x1="61164" y1="88732" x2="67340" y2="24413"/>
                        <a14:foregroundMark x1="67340" y1="24413" x2="35511" y2="23944"/>
                        <a14:foregroundMark x1="45843" y1="29930" x2="45843" y2="29930"/>
                        <a14:foregroundMark x1="40736" y1="31690" x2="40736" y2="31690"/>
                        <a14:foregroundMark x1="56413" y1="29343" x2="56413" y2="29343"/>
                        <a14:foregroundMark x1="52732" y1="59507" x2="52732" y2="59507"/>
                        <a14:foregroundMark x1="58076" y1="70070" x2="58076" y2="70070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56770" y1="68427" x2="56770" y2="68427"/>
                        <a14:foregroundMark x1="30166" y1="15728" x2="72090" y2="13732"/>
                        <a14:foregroundMark x1="72090" y1="13732" x2="28029" y2="13146"/>
                        <a14:foregroundMark x1="28029" y1="13146" x2="68052" y2="13146"/>
                        <a14:foregroundMark x1="68052" y1="13146" x2="25416" y2="11268"/>
                        <a14:foregroundMark x1="25416" y1="11268" x2="66746" y2="8685"/>
                        <a14:foregroundMark x1="63658" y1="86268" x2="19359" y2="87559"/>
                        <a14:foregroundMark x1="23278" y1="85915" x2="66271" y2="83920"/>
                        <a14:foregroundMark x1="66271" y1="83920" x2="19240" y2="84390"/>
                        <a14:foregroundMark x1="19240" y1="84390" x2="63658" y2="82629"/>
                        <a14:foregroundMark x1="63658" y1="82629" x2="48456" y2="53756"/>
                        <a14:foregroundMark x1="48456" y1="53756" x2="61995" y2="78873"/>
                        <a14:foregroundMark x1="61995" y1="78873" x2="35511" y2="59977"/>
                        <a14:foregroundMark x1="35511" y1="59977" x2="63064" y2="77347"/>
                        <a14:foregroundMark x1="63064" y1="77347" x2="36342" y2="54577"/>
                        <a14:foregroundMark x1="36342" y1="54577" x2="60095" y2="76291"/>
                        <a14:foregroundMark x1="60095" y1="76291" x2="64133" y2="31455"/>
                        <a14:foregroundMark x1="68884" y1="76291" x2="83729" y2="90376"/>
                        <a14:foregroundMark x1="83729" y1="90376" x2="83254" y2="89085"/>
                        <a14:foregroundMark x1="72090" y1="79225" x2="89311" y2="90728"/>
                        <a14:foregroundMark x1="89311" y1="90728" x2="67340" y2="81338"/>
                        <a14:foregroundMark x1="67340" y1="81338" x2="54038" y2="65845"/>
                        <a14:foregroundMark x1="54038" y1="65845" x2="65439" y2="79930"/>
                        <a14:foregroundMark x1="65439" y1="79930" x2="40024" y2="65610"/>
                        <a14:foregroundMark x1="40024" y1="65610" x2="59026" y2="77817"/>
                        <a14:foregroundMark x1="22209" y1="86972" x2="7363" y2="92019"/>
                        <a14:foregroundMark x1="85036" y1="88850" x2="89905" y2="91197"/>
                        <a14:foregroundMark x1="92755" y1="92254" x2="92755" y2="92254"/>
                        <a14:foregroundMark x1="95131" y1="94953" x2="95131" y2="94953"/>
                        <a14:foregroundMark x1="22565" y1="84742" x2="22565" y2="84742"/>
                        <a14:foregroundMark x1="22565" y1="84742" x2="22565" y2="84742"/>
                        <a14:foregroundMark x1="22565" y1="84742" x2="19240" y2="83685"/>
                        <a14:foregroundMark x1="13777" y1="89437" x2="28266" y2="73474"/>
                        <a14:foregroundMark x1="41330" y1="11502" x2="70190" y2="10798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  <a14:backgroundMark x1="12114" y1="11854" x2="12114" y2="11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007" y="4884666"/>
            <a:ext cx="885594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47749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19BE1408-B4CE-424B-87D3-F68C1232D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2904" y="4884666"/>
            <a:ext cx="896112" cy="89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ที่19 ธันวาคม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90616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49465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5CA7B234-2CA8-405B-BE82-764E2080F2C1}"/>
              </a:ext>
            </a:extLst>
          </p:cNvPr>
          <p:cNvSpPr txBox="1"/>
          <p:nvPr/>
        </p:nvSpPr>
        <p:spPr>
          <a:xfrm>
            <a:off x="1428795" y="5482490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6253E09-9D8F-4A85-BC45-72F4AB0889AD}"/>
              </a:ext>
            </a:extLst>
          </p:cNvPr>
          <p:cNvSpPr/>
          <p:nvPr/>
        </p:nvSpPr>
        <p:spPr>
          <a:xfrm>
            <a:off x="4063605" y="1687309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02CF680-477B-4FE5-B819-F85B53F175AE}"/>
              </a:ext>
            </a:extLst>
          </p:cNvPr>
          <p:cNvSpPr txBox="1"/>
          <p:nvPr/>
        </p:nvSpPr>
        <p:spPr>
          <a:xfrm>
            <a:off x="4168129" y="1820110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057BF58B-F0AA-423E-A435-B44229DFD391}"/>
              </a:ext>
            </a:extLst>
          </p:cNvPr>
          <p:cNvSpPr/>
          <p:nvPr/>
        </p:nvSpPr>
        <p:spPr>
          <a:xfrm>
            <a:off x="4055673" y="323030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6883C38B-96FF-4485-972C-570D665BBD85}"/>
              </a:ext>
            </a:extLst>
          </p:cNvPr>
          <p:cNvSpPr txBox="1"/>
          <p:nvPr/>
        </p:nvSpPr>
        <p:spPr>
          <a:xfrm>
            <a:off x="4160197" y="336310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AECD3832-C534-497B-ACA5-0F38C3D1F322}"/>
              </a:ext>
            </a:extLst>
          </p:cNvPr>
          <p:cNvSpPr/>
          <p:nvPr/>
        </p:nvSpPr>
        <p:spPr>
          <a:xfrm>
            <a:off x="4063605" y="4819721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E8B93587-1CB8-4E02-8A33-1F3E4E420E83}"/>
              </a:ext>
            </a:extLst>
          </p:cNvPr>
          <p:cNvSpPr txBox="1"/>
          <p:nvPr/>
        </p:nvSpPr>
        <p:spPr>
          <a:xfrm>
            <a:off x="4168129" y="4952522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401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8DC2A5D-F8B9-4701-9E0C-94B481B6D2CC}"/>
              </a:ext>
            </a:extLst>
          </p:cNvPr>
          <p:cNvSpPr/>
          <p:nvPr/>
        </p:nvSpPr>
        <p:spPr>
          <a:xfrm>
            <a:off x="4433786" y="160564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23435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/>
        </p:blipFill>
        <p:spPr>
          <a:xfrm>
            <a:off x="394446" y="3312038"/>
            <a:ext cx="891988" cy="884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92463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92369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92463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40468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รวมมิตร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315268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4142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" b="2450"/>
          <a:stretch/>
        </p:blipFill>
        <p:spPr>
          <a:xfrm>
            <a:off x="7774375" y="3347921"/>
            <a:ext cx="899894" cy="848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89607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81577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50605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50511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50605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98610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ตวัดลิ้นให้ดิ้นตาย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3786" y="4734108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99571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เก็บสมบัติ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07" y="5010630"/>
            <a:ext cx="1234034" cy="785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47749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19BE1408-B4CE-424B-87D3-F68C1232D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376" y="4916108"/>
            <a:ext cx="896112" cy="839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ที่26 ธันวาคม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90616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49465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5CA7B234-2CA8-405B-BE82-764E2080F2C1}"/>
              </a:ext>
            </a:extLst>
          </p:cNvPr>
          <p:cNvSpPr txBox="1"/>
          <p:nvPr/>
        </p:nvSpPr>
        <p:spPr>
          <a:xfrm>
            <a:off x="1428795" y="5482490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046A7949-908E-49DA-8F15-30190E12E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88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187575" y="1978463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323435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/>
        </p:blipFill>
        <p:spPr>
          <a:xfrm>
            <a:off x="394446" y="3312038"/>
            <a:ext cx="891988" cy="884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92463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92369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92463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40468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รวมมิตร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41429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" b="2450"/>
          <a:stretch/>
        </p:blipFill>
        <p:spPr>
          <a:xfrm>
            <a:off x="7774375" y="3347921"/>
            <a:ext cx="899894" cy="848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89607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04799" y="4815772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2634" y="5506054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1061" y="5505113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54622" y="5506054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25387" y="498610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ตวัดลิ้นให้ดิ้นตาย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04545" y="499571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เก็บสมบัติ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07" y="5010630"/>
            <a:ext cx="1234034" cy="785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2592" y="5477492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19BE1408-B4CE-424B-87D3-F68C1232D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376" y="4916108"/>
            <a:ext cx="896112" cy="839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ผลแกรมการแข่งขัน วันอาทิตย์ ที่26 ธันวาคม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906167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3010" y="549465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5CA7B234-2CA8-405B-BE82-764E2080F2C1}"/>
              </a:ext>
            </a:extLst>
          </p:cNvPr>
          <p:cNvSpPr txBox="1"/>
          <p:nvPr/>
        </p:nvSpPr>
        <p:spPr>
          <a:xfrm>
            <a:off x="1428795" y="5482490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046A7949-908E-49DA-8F15-30190E12E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87E69421-A113-4B75-91D3-212C8B71188F}"/>
              </a:ext>
            </a:extLst>
          </p:cNvPr>
          <p:cNvSpPr/>
          <p:nvPr/>
        </p:nvSpPr>
        <p:spPr>
          <a:xfrm>
            <a:off x="4073420" y="1690790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8D9726CF-007D-4848-A3AA-040543322F56}"/>
              </a:ext>
            </a:extLst>
          </p:cNvPr>
          <p:cNvSpPr txBox="1"/>
          <p:nvPr/>
        </p:nvSpPr>
        <p:spPr>
          <a:xfrm>
            <a:off x="4177944" y="1823591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080FBD5A-E66B-4B2F-9885-95D06FCF5D91}"/>
              </a:ext>
            </a:extLst>
          </p:cNvPr>
          <p:cNvSpPr/>
          <p:nvPr/>
        </p:nvSpPr>
        <p:spPr>
          <a:xfrm>
            <a:off x="4073420" y="3221466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624508A-0383-424E-BF69-5867C588EFD0}"/>
              </a:ext>
            </a:extLst>
          </p:cNvPr>
          <p:cNvSpPr txBox="1"/>
          <p:nvPr/>
        </p:nvSpPr>
        <p:spPr>
          <a:xfrm>
            <a:off x="4183975" y="3353371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6BA80B13-188F-464A-8150-353209F8A722}"/>
              </a:ext>
            </a:extLst>
          </p:cNvPr>
          <p:cNvSpPr/>
          <p:nvPr/>
        </p:nvSpPr>
        <p:spPr>
          <a:xfrm>
            <a:off x="4088581" y="4820023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id="{176894FD-471E-4B1D-A808-CF9FFC5F7E6C}"/>
              </a:ext>
            </a:extLst>
          </p:cNvPr>
          <p:cNvSpPr txBox="1"/>
          <p:nvPr/>
        </p:nvSpPr>
        <p:spPr>
          <a:xfrm>
            <a:off x="4193105" y="4952824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703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8DC2A5D-F8B9-4701-9E0C-94B481B6D2CC}"/>
              </a:ext>
            </a:extLst>
          </p:cNvPr>
          <p:cNvSpPr/>
          <p:nvPr/>
        </p:nvSpPr>
        <p:spPr>
          <a:xfrm>
            <a:off x="4433786" y="160564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โรงเรียนธัญบุรี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2755696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2825497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CLIMAX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07868" y="289492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9978" y="409252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70" y="4234381"/>
            <a:ext cx="892639" cy="890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ที่9 มกราคม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046A7949-908E-49DA-8F15-30190E12E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2358"/>
          <a:stretch/>
        </p:blipFill>
        <p:spPr>
          <a:xfrm>
            <a:off x="7776102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0911136E-8E3D-4308-8FD9-5D51F9A51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07868" y="41600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ฉัตรโพธิ์</a:t>
            </a:r>
            <a:endParaRPr lang="en-US" sz="2000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DAB498E0-E8B5-451D-AD85-D1F7B5B38170}"/>
              </a:ext>
            </a:extLst>
          </p:cNvPr>
          <p:cNvSpPr/>
          <p:nvPr/>
        </p:nvSpPr>
        <p:spPr>
          <a:xfrm>
            <a:off x="4456439" y="5333351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พย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เดช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DEF3760F-B836-4B5F-8294-3929D51A2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1" b="14731"/>
          <a:stretch/>
        </p:blipFill>
        <p:spPr>
          <a:xfrm>
            <a:off x="7808075" y="5535263"/>
            <a:ext cx="847679" cy="799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895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โรงเรียนมัธยมนครรังสิต</a:t>
            </a:r>
            <a:endParaRPr lang="en-US" sz="2000" dirty="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โรงเรียนธัญบุรี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2755696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CLIMAX</a:t>
            </a: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D79BDCF-E889-4DCF-B30F-D692FC9A9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07868" y="2894921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257101" y="4415109"/>
            <a:ext cx="295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ชมรมฟุตบอลเทศบาลนครรังสิต</a:t>
            </a:r>
            <a:endParaRPr lang="en-US" sz="14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70" y="4234381"/>
            <a:ext cx="892639" cy="890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ผลการแข่งขัน วันอาทิตย์ ที่9 มกราคม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046A7949-908E-49DA-8F15-30190E12E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2358"/>
          <a:stretch/>
        </p:blipFill>
        <p:spPr>
          <a:xfrm>
            <a:off x="7776102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0911136E-8E3D-4308-8FD9-5D51F9A51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7607868" y="4160073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ฉัตรโพธิ์</a:t>
            </a:r>
            <a:endParaRPr lang="en-US" sz="2000" dirty="0"/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5308" y="559334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พย</a:t>
            </a:r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เดช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4" name="รูปภาพ 53">
            <a:extLst>
              <a:ext uri="{FF2B5EF4-FFF2-40B4-BE49-F238E27FC236}">
                <a16:creationId xmlns:a16="http://schemas.microsoft.com/office/drawing/2014/main" id="{DEF3760F-B836-4B5F-8294-3929D51A2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1" b="14731"/>
          <a:stretch/>
        </p:blipFill>
        <p:spPr>
          <a:xfrm>
            <a:off x="7808075" y="5535263"/>
            <a:ext cx="847679" cy="799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9" name="สี่เหลี่ยมผืนผ้า 48">
            <a:extLst>
              <a:ext uri="{FF2B5EF4-FFF2-40B4-BE49-F238E27FC236}">
                <a16:creationId xmlns:a16="http://schemas.microsoft.com/office/drawing/2014/main" id="{1DA5EA66-D6CD-4665-801B-16BD172E8B11}"/>
              </a:ext>
            </a:extLst>
          </p:cNvPr>
          <p:cNvSpPr/>
          <p:nvPr/>
        </p:nvSpPr>
        <p:spPr>
          <a:xfrm>
            <a:off x="4263236" y="1677214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DFD73A08-A863-461F-9F5D-5D37E7922AD2}"/>
              </a:ext>
            </a:extLst>
          </p:cNvPr>
          <p:cNvSpPr txBox="1"/>
          <p:nvPr/>
        </p:nvSpPr>
        <p:spPr>
          <a:xfrm>
            <a:off x="4367760" y="1810015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7" name="สี่เหลี่ยมผืนผ้า 56">
            <a:extLst>
              <a:ext uri="{FF2B5EF4-FFF2-40B4-BE49-F238E27FC236}">
                <a16:creationId xmlns:a16="http://schemas.microsoft.com/office/drawing/2014/main" id="{C4811F9D-2EBA-440C-B002-44C61523C64B}"/>
              </a:ext>
            </a:extLst>
          </p:cNvPr>
          <p:cNvSpPr/>
          <p:nvPr/>
        </p:nvSpPr>
        <p:spPr>
          <a:xfrm>
            <a:off x="4275423" y="2895416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id="{627553DF-C8E8-4CF9-A039-C46DB6A645CB}"/>
              </a:ext>
            </a:extLst>
          </p:cNvPr>
          <p:cNvSpPr txBox="1"/>
          <p:nvPr/>
        </p:nvSpPr>
        <p:spPr>
          <a:xfrm>
            <a:off x="4379947" y="3028217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5B8BF536-6BA9-4D11-8D21-B839F3BF6612}"/>
              </a:ext>
            </a:extLst>
          </p:cNvPr>
          <p:cNvSpPr/>
          <p:nvPr/>
        </p:nvSpPr>
        <p:spPr>
          <a:xfrm>
            <a:off x="4281248" y="4146352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AFA78386-82DB-4FCE-98BD-357BC34F5036}"/>
              </a:ext>
            </a:extLst>
          </p:cNvPr>
          <p:cNvSpPr txBox="1"/>
          <p:nvPr/>
        </p:nvSpPr>
        <p:spPr>
          <a:xfrm>
            <a:off x="4385772" y="4279153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A428A164-71B3-45AC-9DA3-D70C451D95E7}"/>
              </a:ext>
            </a:extLst>
          </p:cNvPr>
          <p:cNvSpPr/>
          <p:nvPr/>
        </p:nvSpPr>
        <p:spPr>
          <a:xfrm>
            <a:off x="4259882" y="5415015"/>
            <a:ext cx="1211123" cy="690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id="{0BCF7E3D-CA53-4AC1-8968-B6BC390FF6C9}"/>
              </a:ext>
            </a:extLst>
          </p:cNvPr>
          <p:cNvSpPr txBox="1"/>
          <p:nvPr/>
        </p:nvSpPr>
        <p:spPr>
          <a:xfrm>
            <a:off x="4364406" y="5547816"/>
            <a:ext cx="102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0-0</a:t>
            </a:r>
            <a:endParaRPr lang="th-TH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293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CC25199-9E94-4E65-9CB4-B48A46A068B8}"/>
              </a:ext>
            </a:extLst>
          </p:cNvPr>
          <p:cNvSpPr/>
          <p:nvPr/>
        </p:nvSpPr>
        <p:spPr>
          <a:xfrm>
            <a:off x="304799" y="1687309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2A1AB4-947C-40FB-B3C2-3DFCC92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446" y="176126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F35FEC2-0EA4-4E26-9B3D-F30632BBB79B}"/>
              </a:ext>
            </a:extLst>
          </p:cNvPr>
          <p:cNvSpPr/>
          <p:nvPr/>
        </p:nvSpPr>
        <p:spPr>
          <a:xfrm>
            <a:off x="1362634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AF36B3-3199-44D6-89F2-774E9D493D4C}"/>
              </a:ext>
            </a:extLst>
          </p:cNvPr>
          <p:cNvSpPr/>
          <p:nvPr/>
        </p:nvSpPr>
        <p:spPr>
          <a:xfrm>
            <a:off x="6851061" y="2377591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8ABDC74-98E3-4815-9561-AEDFC4429DBF}"/>
              </a:ext>
            </a:extLst>
          </p:cNvPr>
          <p:cNvSpPr/>
          <p:nvPr/>
        </p:nvSpPr>
        <p:spPr>
          <a:xfrm>
            <a:off x="2254622" y="2377591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5AB0F42-D779-4BE7-AC7C-F7DC29D7B2A5}"/>
              </a:ext>
            </a:extLst>
          </p:cNvPr>
          <p:cNvSpPr txBox="1"/>
          <p:nvPr/>
        </p:nvSpPr>
        <p:spPr>
          <a:xfrm>
            <a:off x="1425387" y="1857638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โรงเรียนดวงกมล</a:t>
            </a:r>
            <a:endParaRPr lang="en-US" sz="2000" dirty="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8DC2A5D-F8B9-4701-9E0C-94B481B6D2CC}"/>
              </a:ext>
            </a:extLst>
          </p:cNvPr>
          <p:cNvSpPr/>
          <p:nvPr/>
        </p:nvSpPr>
        <p:spPr>
          <a:xfrm>
            <a:off x="4433786" y="1605645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7FF8AF8-61B9-46CD-A3FC-CE4B142B57CC}"/>
              </a:ext>
            </a:extLst>
          </p:cNvPr>
          <p:cNvSpPr txBox="1"/>
          <p:nvPr/>
        </p:nvSpPr>
        <p:spPr>
          <a:xfrm>
            <a:off x="5004545" y="1867255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FC MAMMOS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B395E1A-CC0D-4768-8234-62E12F4A4BF5}"/>
              </a:ext>
            </a:extLst>
          </p:cNvPr>
          <p:cNvSpPr txBox="1"/>
          <p:nvPr/>
        </p:nvSpPr>
        <p:spPr>
          <a:xfrm>
            <a:off x="2172592" y="2349029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ประเภทเยาวชนหญิง อายุไม่เกิน 14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EB2E2A1-11D9-4B92-8DBE-3CD2C8627BC4}"/>
              </a:ext>
            </a:extLst>
          </p:cNvPr>
          <p:cNvSpPr/>
          <p:nvPr/>
        </p:nvSpPr>
        <p:spPr>
          <a:xfrm>
            <a:off x="304799" y="2907161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87390C24-0566-4423-B19F-51970AF3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>
          <a:xfrm>
            <a:off x="162055" y="2755696"/>
            <a:ext cx="1324287" cy="1313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F8D93CB-8962-4A32-9D33-DAF0EB42B21B}"/>
              </a:ext>
            </a:extLst>
          </p:cNvPr>
          <p:cNvSpPr/>
          <p:nvPr/>
        </p:nvSpPr>
        <p:spPr>
          <a:xfrm>
            <a:off x="1362634" y="3597443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D2134CB-841D-4ABA-8BEA-1F6F03E95D71}"/>
              </a:ext>
            </a:extLst>
          </p:cNvPr>
          <p:cNvSpPr/>
          <p:nvPr/>
        </p:nvSpPr>
        <p:spPr>
          <a:xfrm>
            <a:off x="6851061" y="3596502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C77E119-8CE3-44C6-9A0F-BFC8B0CDF414}"/>
              </a:ext>
            </a:extLst>
          </p:cNvPr>
          <p:cNvSpPr/>
          <p:nvPr/>
        </p:nvSpPr>
        <p:spPr>
          <a:xfrm>
            <a:off x="2254622" y="3597443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E49EADB6-AA6B-4F40-98BA-882BD6341B68}"/>
              </a:ext>
            </a:extLst>
          </p:cNvPr>
          <p:cNvSpPr txBox="1"/>
          <p:nvPr/>
        </p:nvSpPr>
        <p:spPr>
          <a:xfrm>
            <a:off x="1425387" y="3077490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เคหะสินสมุทร 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A</a:t>
            </a:r>
            <a:endParaRPr lang="en-US" sz="2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14B5622-92FB-44CA-861B-1F09AB03BF12}"/>
              </a:ext>
            </a:extLst>
          </p:cNvPr>
          <p:cNvSpPr/>
          <p:nvPr/>
        </p:nvSpPr>
        <p:spPr>
          <a:xfrm>
            <a:off x="4433786" y="2825497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71377FF-2250-428A-A905-5854B5B4B83E}"/>
              </a:ext>
            </a:extLst>
          </p:cNvPr>
          <p:cNvSpPr txBox="1"/>
          <p:nvPr/>
        </p:nvSpPr>
        <p:spPr>
          <a:xfrm>
            <a:off x="5004545" y="308710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สิงห์ร้ายสายคลอง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DFC7233-60EA-4A7D-954C-33FCA4AF41D4}"/>
              </a:ext>
            </a:extLst>
          </p:cNvPr>
          <p:cNvSpPr txBox="1"/>
          <p:nvPr/>
        </p:nvSpPr>
        <p:spPr>
          <a:xfrm>
            <a:off x="2172592" y="3568881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ประเภทเยาวชน อายุไม่เกิน 15 ปี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D31731FD-A4AB-4848-9D17-D7D33CA0B903}"/>
              </a:ext>
            </a:extLst>
          </p:cNvPr>
          <p:cNvSpPr/>
          <p:nvPr/>
        </p:nvSpPr>
        <p:spPr>
          <a:xfrm>
            <a:off x="310991" y="4174188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182343B-3D95-4228-85DC-CB17A90F4D5B}"/>
              </a:ext>
            </a:extLst>
          </p:cNvPr>
          <p:cNvSpPr/>
          <p:nvPr/>
        </p:nvSpPr>
        <p:spPr>
          <a:xfrm>
            <a:off x="1368826" y="4864470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539AD48E-EAF7-461E-BAB3-972E29A45E82}"/>
              </a:ext>
            </a:extLst>
          </p:cNvPr>
          <p:cNvSpPr/>
          <p:nvPr/>
        </p:nvSpPr>
        <p:spPr>
          <a:xfrm>
            <a:off x="6857253" y="4863529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C7A9D2E-B6AF-4F7C-97F8-FBD7205A35C3}"/>
              </a:ext>
            </a:extLst>
          </p:cNvPr>
          <p:cNvSpPr/>
          <p:nvPr/>
        </p:nvSpPr>
        <p:spPr>
          <a:xfrm>
            <a:off x="2260814" y="4864470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84691F8A-1547-4BE4-A9E1-BA9507767A37}"/>
              </a:ext>
            </a:extLst>
          </p:cNvPr>
          <p:cNvSpPr txBox="1"/>
          <p:nvPr/>
        </p:nvSpPr>
        <p:spPr>
          <a:xfrm>
            <a:off x="1431579" y="4344517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Fourtyteen</a:t>
            </a:r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 FC</a:t>
            </a:r>
            <a:endParaRPr lang="en-US" sz="2000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7B972D34-53E4-4137-A197-CB26EC5B8079}"/>
              </a:ext>
            </a:extLst>
          </p:cNvPr>
          <p:cNvSpPr/>
          <p:nvPr/>
        </p:nvSpPr>
        <p:spPr>
          <a:xfrm>
            <a:off x="4439978" y="409252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7391AFFA-C154-4BD6-939D-C1ADFC29E336}"/>
              </a:ext>
            </a:extLst>
          </p:cNvPr>
          <p:cNvSpPr txBox="1"/>
          <p:nvPr/>
        </p:nvSpPr>
        <p:spPr>
          <a:xfrm>
            <a:off x="5010737" y="435413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อาวุโส โก๋แก่</a:t>
            </a:r>
            <a:endParaRPr lang="en-US" sz="20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18ECB5B0-9F48-459E-B504-B49177D4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70" y="4234381"/>
            <a:ext cx="892639" cy="890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088E382-AB43-4083-9D90-5696713AA185}"/>
              </a:ext>
            </a:extLst>
          </p:cNvPr>
          <p:cNvSpPr txBox="1"/>
          <p:nvPr/>
        </p:nvSpPr>
        <p:spPr>
          <a:xfrm>
            <a:off x="2178784" y="4835908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ประเภทอาวุโส อายุไม่ต่ำกว่า 40 ปีขึ้นไป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77A2CA0-4C16-4F10-9670-559BB5AABFEC}"/>
              </a:ext>
            </a:extLst>
          </p:cNvPr>
          <p:cNvSpPr txBox="1"/>
          <p:nvPr/>
        </p:nvSpPr>
        <p:spPr>
          <a:xfrm>
            <a:off x="637675" y="889721"/>
            <a:ext cx="786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โปรแกรมการแข่งขัน วันอาทิตย์ ที่16 มกราคม 2564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93CBFC-D014-47B2-A050-142BF1FCC729}"/>
              </a:ext>
            </a:extLst>
          </p:cNvPr>
          <p:cNvSpPr txBox="1"/>
          <p:nvPr/>
        </p:nvSpPr>
        <p:spPr>
          <a:xfrm>
            <a:off x="6851061" y="2344269"/>
            <a:ext cx="89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17 : 30</a:t>
            </a:r>
            <a:endParaRPr lang="th-TH" sz="18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AC9897E0-D402-47F9-AD98-8144724F4738}"/>
              </a:ext>
            </a:extLst>
          </p:cNvPr>
          <p:cNvSpPr txBox="1"/>
          <p:nvPr/>
        </p:nvSpPr>
        <p:spPr>
          <a:xfrm>
            <a:off x="6851061" y="3578976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18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369E8BB8-639C-465D-8F49-F4629CE598ED}"/>
              </a:ext>
            </a:extLst>
          </p:cNvPr>
          <p:cNvSpPr txBox="1"/>
          <p:nvPr/>
        </p:nvSpPr>
        <p:spPr>
          <a:xfrm>
            <a:off x="6839202" y="4853072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19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CEF7807E-5A36-4EFC-9A52-D8DD24BD652C}"/>
              </a:ext>
            </a:extLst>
          </p:cNvPr>
          <p:cNvSpPr/>
          <p:nvPr/>
        </p:nvSpPr>
        <p:spPr>
          <a:xfrm>
            <a:off x="327452" y="5415015"/>
            <a:ext cx="8390965" cy="103990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06FBC1C3-795A-4FD9-91A3-F7CFF5E4302F}"/>
              </a:ext>
            </a:extLst>
          </p:cNvPr>
          <p:cNvSpPr/>
          <p:nvPr/>
        </p:nvSpPr>
        <p:spPr>
          <a:xfrm>
            <a:off x="1385287" y="6105297"/>
            <a:ext cx="891988" cy="275665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C4E7E345-A656-4B99-9A18-AECEE9C15708}"/>
              </a:ext>
            </a:extLst>
          </p:cNvPr>
          <p:cNvSpPr/>
          <p:nvPr/>
        </p:nvSpPr>
        <p:spPr>
          <a:xfrm>
            <a:off x="6873714" y="6104356"/>
            <a:ext cx="891988" cy="275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4C9CB1A2-88C0-43BF-B4BF-C7353C5AFC7B}"/>
              </a:ext>
            </a:extLst>
          </p:cNvPr>
          <p:cNvSpPr/>
          <p:nvPr/>
        </p:nvSpPr>
        <p:spPr>
          <a:xfrm>
            <a:off x="2277275" y="6105297"/>
            <a:ext cx="4596439" cy="275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539443EC-2CFA-4FCF-BC8D-3D5EEB3AD86E}"/>
              </a:ext>
            </a:extLst>
          </p:cNvPr>
          <p:cNvSpPr txBox="1"/>
          <p:nvPr/>
        </p:nvSpPr>
        <p:spPr>
          <a:xfrm>
            <a:off x="1448040" y="5585344"/>
            <a:ext cx="295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BABY BOY</a:t>
            </a:r>
            <a:endParaRPr lang="en-US" sz="2000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DAB498E0-E8B5-451D-AD85-D1F7B5B38170}"/>
              </a:ext>
            </a:extLst>
          </p:cNvPr>
          <p:cNvSpPr/>
          <p:nvPr/>
        </p:nvSpPr>
        <p:spPr>
          <a:xfrm>
            <a:off x="4456439" y="5333351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th-TH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A55B8B03-6D7C-4DEF-B5AD-7243A6FA3F98}"/>
              </a:ext>
            </a:extLst>
          </p:cNvPr>
          <p:cNvSpPr txBox="1"/>
          <p:nvPr/>
        </p:nvSpPr>
        <p:spPr>
          <a:xfrm>
            <a:off x="5027198" y="55949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0" i="0" dirty="0">
                <a:solidFill>
                  <a:srgbClr val="3E5569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สะพานฟ้าสินสมุทร รีเจ้นท์</a:t>
            </a:r>
            <a:endParaRPr lang="en-US" sz="1800" b="0" i="0" dirty="0">
              <a:solidFill>
                <a:srgbClr val="3E5569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07436090-AB2C-4AF3-9CDC-47FC2D789CF1}"/>
              </a:ext>
            </a:extLst>
          </p:cNvPr>
          <p:cNvSpPr txBox="1"/>
          <p:nvPr/>
        </p:nvSpPr>
        <p:spPr>
          <a:xfrm>
            <a:off x="2195245" y="6076735"/>
            <a:ext cx="479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0" i="0" dirty="0">
                <a:solidFill>
                  <a:schemeClr val="bg1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ประเภทประชาชนทั่วไป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86FB7DE6-5BEB-4E18-B4B6-0DBDB1A51FA5}"/>
              </a:ext>
            </a:extLst>
          </p:cNvPr>
          <p:cNvSpPr txBox="1"/>
          <p:nvPr/>
        </p:nvSpPr>
        <p:spPr>
          <a:xfrm>
            <a:off x="6855663" y="6093899"/>
            <a:ext cx="89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 : 30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5" name="รูปภาพ 54">
            <a:extLst>
              <a:ext uri="{FF2B5EF4-FFF2-40B4-BE49-F238E27FC236}">
                <a16:creationId xmlns:a16="http://schemas.microsoft.com/office/drawing/2014/main" id="{36756556-015D-4389-A64F-D26F60B5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/>
        </p:blipFill>
        <p:spPr>
          <a:xfrm>
            <a:off x="216612" y="5421788"/>
            <a:ext cx="1215172" cy="1145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F0D65E0-3F27-4081-BB65-BE29E3EE1580}"/>
              </a:ext>
            </a:extLst>
          </p:cNvPr>
          <p:cNvSpPr txBox="1"/>
          <p:nvPr/>
        </p:nvSpPr>
        <p:spPr>
          <a:xfrm>
            <a:off x="1433064" y="6067118"/>
            <a:ext cx="84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สาย </a:t>
            </a:r>
            <a:r>
              <a:rPr lang="en-US" sz="16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</a:t>
            </a:r>
            <a:endParaRPr lang="th-TH" sz="16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51" name="รูปภาพ 50">
            <a:extLst>
              <a:ext uri="{FF2B5EF4-FFF2-40B4-BE49-F238E27FC236}">
                <a16:creationId xmlns:a16="http://schemas.microsoft.com/office/drawing/2014/main" id="{0F15946C-BC38-42D7-BFD9-232776D2B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6102" y="2992949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063DB4EE-5DB7-4133-9AA1-9EFDBBF0D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10396"/>
          <a:stretch/>
        </p:blipFill>
        <p:spPr>
          <a:xfrm>
            <a:off x="7769119" y="1753650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BA262E0E-79BC-4B6D-AAB9-CA3504461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18"/>
          <a:stretch/>
        </p:blipFill>
        <p:spPr>
          <a:xfrm>
            <a:off x="7759100" y="4243538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D1F5A685-FA29-44D5-AB68-E92E631CA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r="6487"/>
          <a:stretch/>
        </p:blipFill>
        <p:spPr>
          <a:xfrm>
            <a:off x="7795554" y="5483321"/>
            <a:ext cx="891988" cy="891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289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1166</Words>
  <Application>Microsoft Office PowerPoint</Application>
  <PresentationFormat>แบบจอกว้าง</PresentationFormat>
  <Paragraphs>336</Paragraphs>
  <Slides>18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Prompt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ณัฐพร วัฒนกุล</dc:creator>
  <cp:lastModifiedBy>chayanin jeenkajorn</cp:lastModifiedBy>
  <cp:revision>14</cp:revision>
  <dcterms:created xsi:type="dcterms:W3CDTF">2021-12-13T02:39:12Z</dcterms:created>
  <dcterms:modified xsi:type="dcterms:W3CDTF">2022-05-28T13:17:43Z</dcterms:modified>
</cp:coreProperties>
</file>